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8760" cy="15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68760" cy="15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3680" cy="15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3680" cy="15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3680" cy="15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3680" cy="15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7800" cy="15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7800" cy="15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7800" cy="15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7800" cy="15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7800" cy="15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7800" cy="15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8760" cy="328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3680" cy="328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3680" cy="328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3680" cy="15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3680" cy="328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3680" cy="15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3680" cy="328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3680" cy="15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3680" cy="15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8760" cy="943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3680" cy="15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3680" cy="15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68760" cy="156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5880" cy="575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2026-02-08T16:36:51Z</dcterms:modified>
  <cp:revision>20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